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1"/>
  </p:sldMasterIdLst>
  <p:notesMasterIdLst>
    <p:notesMasterId r:id="rId29"/>
  </p:notesMasterIdLst>
  <p:handoutMasterIdLst>
    <p:handoutMasterId r:id="rId30"/>
  </p:handoutMasterIdLst>
  <p:sldIdLst>
    <p:sldId id="688" r:id="rId2"/>
    <p:sldId id="701" r:id="rId3"/>
    <p:sldId id="842" r:id="rId4"/>
    <p:sldId id="843" r:id="rId5"/>
    <p:sldId id="844" r:id="rId6"/>
    <p:sldId id="817" r:id="rId7"/>
    <p:sldId id="826" r:id="rId8"/>
    <p:sldId id="850" r:id="rId9"/>
    <p:sldId id="827" r:id="rId10"/>
    <p:sldId id="828" r:id="rId11"/>
    <p:sldId id="845" r:id="rId12"/>
    <p:sldId id="846" r:id="rId13"/>
    <p:sldId id="814" r:id="rId14"/>
    <p:sldId id="837" r:id="rId15"/>
    <p:sldId id="838" r:id="rId16"/>
    <p:sldId id="840" r:id="rId17"/>
    <p:sldId id="820" r:id="rId18"/>
    <p:sldId id="851" r:id="rId19"/>
    <p:sldId id="824" r:id="rId20"/>
    <p:sldId id="825" r:id="rId21"/>
    <p:sldId id="821" r:id="rId22"/>
    <p:sldId id="852" r:id="rId23"/>
    <p:sldId id="854" r:id="rId24"/>
    <p:sldId id="855" r:id="rId25"/>
    <p:sldId id="856" r:id="rId26"/>
    <p:sldId id="857" r:id="rId27"/>
    <p:sldId id="831" r:id="rId28"/>
  </p:sldIdLst>
  <p:sldSz cx="9144000" cy="6858000" type="screen4x3"/>
  <p:notesSz cx="6884988" cy="9385300"/>
  <p:defaultTextStyle>
    <a:defPPr>
      <a:defRPr lang="en-US"/>
    </a:defPPr>
    <a:lvl1pPr algn="ctr" rtl="0" fontAlgn="base">
      <a:spcBef>
        <a:spcPct val="50000"/>
      </a:spcBef>
      <a:spcAft>
        <a:spcPct val="10000"/>
      </a:spcAft>
      <a:buClr>
        <a:srgbClr val="B2B2B2"/>
      </a:buClr>
      <a:buSzPct val="80000"/>
      <a:buFont typeface="Wingdings 3" pitchFamily="18" charset="2"/>
      <a:defRPr b="1" kern="1200">
        <a:solidFill>
          <a:srgbClr val="00325C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50000"/>
      </a:spcBef>
      <a:spcAft>
        <a:spcPct val="10000"/>
      </a:spcAft>
      <a:buClr>
        <a:srgbClr val="B2B2B2"/>
      </a:buClr>
      <a:buSzPct val="80000"/>
      <a:buFont typeface="Wingdings 3" pitchFamily="18" charset="2"/>
      <a:defRPr b="1" kern="1200">
        <a:solidFill>
          <a:srgbClr val="00325C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50000"/>
      </a:spcBef>
      <a:spcAft>
        <a:spcPct val="10000"/>
      </a:spcAft>
      <a:buClr>
        <a:srgbClr val="B2B2B2"/>
      </a:buClr>
      <a:buSzPct val="80000"/>
      <a:buFont typeface="Wingdings 3" pitchFamily="18" charset="2"/>
      <a:defRPr b="1" kern="1200">
        <a:solidFill>
          <a:srgbClr val="00325C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50000"/>
      </a:spcBef>
      <a:spcAft>
        <a:spcPct val="10000"/>
      </a:spcAft>
      <a:buClr>
        <a:srgbClr val="B2B2B2"/>
      </a:buClr>
      <a:buSzPct val="80000"/>
      <a:buFont typeface="Wingdings 3" pitchFamily="18" charset="2"/>
      <a:defRPr b="1" kern="1200">
        <a:solidFill>
          <a:srgbClr val="00325C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50000"/>
      </a:spcBef>
      <a:spcAft>
        <a:spcPct val="10000"/>
      </a:spcAft>
      <a:buClr>
        <a:srgbClr val="B2B2B2"/>
      </a:buClr>
      <a:buSzPct val="80000"/>
      <a:buFont typeface="Wingdings 3" pitchFamily="18" charset="2"/>
      <a:defRPr b="1" kern="1200">
        <a:solidFill>
          <a:srgbClr val="00325C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rgbClr val="00325C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rgbClr val="00325C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rgbClr val="00325C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rgbClr val="00325C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56">
          <p15:clr>
            <a:srgbClr val="A4A3A4"/>
          </p15:clr>
        </p15:guide>
        <p15:guide id="2" pos="216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9202"/>
    <a:srgbClr val="2712C4"/>
    <a:srgbClr val="CC3300"/>
    <a:srgbClr val="878787"/>
    <a:srgbClr val="CAD704"/>
    <a:srgbClr val="0F0771"/>
    <a:srgbClr val="CCCEAA"/>
    <a:srgbClr val="087017"/>
    <a:srgbClr val="EDEE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4" autoAdjust="0"/>
    <p:restoredTop sz="98074" autoAdjust="0"/>
  </p:normalViewPr>
  <p:slideViewPr>
    <p:cSldViewPr>
      <p:cViewPr varScale="1">
        <p:scale>
          <a:sx n="88" d="100"/>
          <a:sy n="88" d="100"/>
        </p:scale>
        <p:origin x="-150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02"/>
    </p:cViewPr>
  </p:sorterViewPr>
  <p:notesViewPr>
    <p:cSldViewPr>
      <p:cViewPr varScale="1">
        <p:scale>
          <a:sx n="54" d="100"/>
          <a:sy n="54" d="100"/>
        </p:scale>
        <p:origin x="-1746" y="-78"/>
      </p:cViewPr>
      <p:guideLst>
        <p:guide orient="horz" pos="2956"/>
        <p:guide pos="216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35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23" tIns="45862" rIns="91723" bIns="45862" numCol="1" anchor="t" anchorCtr="0" compatLnSpc="1">
            <a:prstTxWarp prst="textNoShape">
              <a:avLst/>
            </a:prstTxWarp>
          </a:bodyPr>
          <a:lstStyle>
            <a:lvl1pPr algn="l" defTabSz="917575" ea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200" b="0">
                <a:solidFill>
                  <a:schemeClr val="tx1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06838" y="0"/>
            <a:ext cx="30035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23" tIns="45862" rIns="91723" bIns="45862" numCol="1" anchor="t" anchorCtr="0" compatLnSpc="1">
            <a:prstTxWarp prst="textNoShape">
              <a:avLst/>
            </a:prstTxWarp>
          </a:bodyPr>
          <a:lstStyle>
            <a:lvl1pPr algn="r" defTabSz="917575" ea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200" b="0">
                <a:solidFill>
                  <a:schemeClr val="tx1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48738"/>
            <a:ext cx="30035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23" tIns="45862" rIns="91723" bIns="45862" numCol="1" anchor="b" anchorCtr="0" compatLnSpc="1">
            <a:prstTxWarp prst="textNoShape">
              <a:avLst/>
            </a:prstTxWarp>
          </a:bodyPr>
          <a:lstStyle>
            <a:lvl1pPr algn="l" defTabSz="917575" ea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200" b="0">
                <a:solidFill>
                  <a:schemeClr val="tx1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06838" y="8948738"/>
            <a:ext cx="30035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23" tIns="45862" rIns="91723" bIns="45862" numCol="1" anchor="b" anchorCtr="0" compatLnSpc="1">
            <a:prstTxWarp prst="textNoShape">
              <a:avLst/>
            </a:prstTxWarp>
          </a:bodyPr>
          <a:lstStyle>
            <a:lvl1pPr algn="r" defTabSz="917575" ea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200" b="0">
                <a:solidFill>
                  <a:schemeClr val="tx1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10F308FD-0956-449B-9005-07779DD42C5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05196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35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23" tIns="45862" rIns="91723" bIns="45862" numCol="1" anchor="t" anchorCtr="0" compatLnSpc="1">
            <a:prstTxWarp prst="textNoShape">
              <a:avLst/>
            </a:prstTxWarp>
          </a:bodyPr>
          <a:lstStyle>
            <a:lvl1pPr algn="l" defTabSz="917575" ea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6838" y="0"/>
            <a:ext cx="30035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23" tIns="45862" rIns="91723" bIns="45862" numCol="1" anchor="t" anchorCtr="0" compatLnSpc="1">
            <a:prstTxWarp prst="textNoShape">
              <a:avLst/>
            </a:prstTxWarp>
          </a:bodyPr>
          <a:lstStyle>
            <a:lvl1pPr algn="r" defTabSz="917575" ea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78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52513" y="695325"/>
            <a:ext cx="4730750" cy="35480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1700" y="4473575"/>
            <a:ext cx="5032375" cy="424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23" tIns="45862" rIns="91723" bIns="458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48738"/>
            <a:ext cx="30035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23" tIns="45862" rIns="91723" bIns="45862" numCol="1" anchor="b" anchorCtr="0" compatLnSpc="1">
            <a:prstTxWarp prst="textNoShape">
              <a:avLst/>
            </a:prstTxWarp>
          </a:bodyPr>
          <a:lstStyle>
            <a:lvl1pPr algn="l" defTabSz="917575" ea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6838" y="8948738"/>
            <a:ext cx="30035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23" tIns="45862" rIns="91723" bIns="45862" numCol="1" anchor="b" anchorCtr="0" compatLnSpc="1">
            <a:prstTxWarp prst="textNoShape">
              <a:avLst/>
            </a:prstTxWarp>
          </a:bodyPr>
          <a:lstStyle>
            <a:lvl1pPr algn="r" defTabSz="917575" ea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324EAEF-ACCD-4BD3-92B4-E42BA2CA98D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3451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23825" indent="-123825" algn="l" rtl="0" eaLnBrk="0" fontAlgn="base" hangingPunct="0">
      <a:spcBef>
        <a:spcPct val="30000"/>
      </a:spcBef>
      <a:spcAft>
        <a:spcPct val="0"/>
      </a:spcAft>
      <a:buChar char="•"/>
      <a:defRPr kumimoji="1" sz="1200" kern="1200">
        <a:solidFill>
          <a:schemeClr val="tx1"/>
        </a:solidFill>
        <a:latin typeface="Arial" charset="0"/>
        <a:ea typeface="+mn-ea"/>
        <a:cs typeface="+mn-cs"/>
      </a:defRPr>
    </a:lvl1pPr>
    <a:lvl2pPr marL="579438" indent="-122238" algn="l" rtl="0" eaLnBrk="0" fontAlgn="base" hangingPunct="0">
      <a:spcBef>
        <a:spcPct val="30000"/>
      </a:spcBef>
      <a:spcAft>
        <a:spcPct val="0"/>
      </a:spcAft>
      <a:buChar char="•"/>
      <a:defRPr kumimoji="1" sz="1200" kern="1200">
        <a:solidFill>
          <a:schemeClr val="tx1"/>
        </a:solidFill>
        <a:latin typeface="Arial" charset="0"/>
        <a:ea typeface="+mn-ea"/>
        <a:cs typeface="+mn-cs"/>
      </a:defRPr>
    </a:lvl2pPr>
    <a:lvl3pPr marL="1035050" indent="-120650" algn="l" rtl="0" eaLnBrk="0" fontAlgn="base" hangingPunct="0">
      <a:spcBef>
        <a:spcPct val="30000"/>
      </a:spcBef>
      <a:spcAft>
        <a:spcPct val="0"/>
      </a:spcAft>
      <a:buChar char="•"/>
      <a:defRPr kumimoji="1" sz="1200" kern="1200">
        <a:solidFill>
          <a:schemeClr val="tx1"/>
        </a:solidFill>
        <a:latin typeface="Arial" charset="0"/>
        <a:ea typeface="+mn-ea"/>
        <a:cs typeface="+mn-cs"/>
      </a:defRPr>
    </a:lvl3pPr>
    <a:lvl4pPr marL="1490663" indent="-119063" algn="l" rtl="0" eaLnBrk="0" fontAlgn="base" hangingPunct="0">
      <a:spcBef>
        <a:spcPct val="30000"/>
      </a:spcBef>
      <a:spcAft>
        <a:spcPct val="0"/>
      </a:spcAft>
      <a:buChar char="•"/>
      <a:defRPr kumimoji="1" sz="1200" kern="1200">
        <a:solidFill>
          <a:schemeClr val="tx1"/>
        </a:solidFill>
        <a:latin typeface="Arial" charset="0"/>
        <a:ea typeface="+mn-ea"/>
        <a:cs typeface="+mn-cs"/>
      </a:defRPr>
    </a:lvl4pPr>
    <a:lvl5pPr marL="1946275" indent="-117475" algn="l" rtl="0" eaLnBrk="0" fontAlgn="base" hangingPunct="0">
      <a:spcBef>
        <a:spcPct val="30000"/>
      </a:spcBef>
      <a:spcAft>
        <a:spcPct val="0"/>
      </a:spcAft>
      <a:buChar char="•"/>
      <a:defRPr kumimoji="1"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r="1094" b="1163"/>
          <a:stretch>
            <a:fillRect/>
          </a:stretch>
        </p:blipFill>
        <p:spPr bwMode="auto">
          <a:xfrm>
            <a:off x="0" y="6581775"/>
            <a:ext cx="9144000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34290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/>
          <a:srcRect r="1094"/>
          <a:stretch>
            <a:fillRect/>
          </a:stretch>
        </p:blipFill>
        <p:spPr bwMode="auto">
          <a:xfrm>
            <a:off x="0" y="3333750"/>
            <a:ext cx="9150350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3" cstate="print"/>
          <a:srcRect r="1094"/>
          <a:stretch>
            <a:fillRect/>
          </a:stretch>
        </p:blipFill>
        <p:spPr bwMode="auto">
          <a:xfrm>
            <a:off x="1588" y="0"/>
            <a:ext cx="9142412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4" descr="LOgo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553200" y="1219200"/>
            <a:ext cx="108743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4" descr="LOgo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" y="3886200"/>
            <a:ext cx="7620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0070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296988" y="3810000"/>
            <a:ext cx="7694612" cy="1143000"/>
          </a:xfrm>
        </p:spPr>
        <p:txBody>
          <a:bodyPr/>
          <a:lstStyle>
            <a:lvl1pPr>
              <a:defRPr b="0"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600071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296988" y="4984750"/>
            <a:ext cx="7694612" cy="1371600"/>
          </a:xfrm>
        </p:spPr>
        <p:txBody>
          <a:bodyPr/>
          <a:lstStyle>
            <a:lvl1pPr marL="0" indent="0">
              <a:spcBef>
                <a:spcPct val="0"/>
              </a:spcBef>
              <a:spcAft>
                <a:spcPct val="0"/>
              </a:spcAft>
              <a:buFont typeface="Wingdings 3" pitchFamily="18" charset="2"/>
              <a:buNone/>
              <a:defRPr sz="1800"/>
            </a:lvl1pPr>
          </a:lstStyle>
          <a:p>
            <a:r>
              <a:rPr lang="en-US" altLang="zh-CN"/>
              <a:t>Click to edit Master subtitle style</a:t>
            </a:r>
          </a:p>
        </p:txBody>
      </p:sp>
      <p:sp>
        <p:nvSpPr>
          <p:cNvPr id="10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84065E-F46F-44F9-94D4-5FBE83C3428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B89D69-E9A5-4870-85CE-FEC9703F5E4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00850" y="0"/>
            <a:ext cx="1962150" cy="6172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0"/>
            <a:ext cx="5734050" cy="6172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C1ACD2-8D77-45CE-8272-06D1880E10F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0"/>
            <a:ext cx="7848600" cy="10668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914400" y="1447800"/>
            <a:ext cx="7732713" cy="47244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8617C6-C217-4B5D-BAD8-AC4222AEEC7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914400" y="0"/>
            <a:ext cx="7848600" cy="10668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89363" cy="2286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856163" y="1447800"/>
            <a:ext cx="3790950" cy="2286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914400" y="3886200"/>
            <a:ext cx="3789363" cy="2286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856163" y="3886200"/>
            <a:ext cx="3790950" cy="2286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1DB5F2-4CB3-43C2-B988-D9396FA6EA9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B6F382-0EFE-4A6E-BF23-81242EEE671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3F8A6D-DE62-4E61-81FF-80E0D8E12BD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447800"/>
            <a:ext cx="3789363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56163" y="1447800"/>
            <a:ext cx="379095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CB83C4-FC5E-4D2F-AE70-514CFCAAFE5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156CD0-F0F9-4A7A-A7CF-F3B48D09202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15CAB5-6953-419A-90B1-FD629200107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A74202-C4CA-4687-8FB6-FFE2A1BF063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0BB041-C664-47B9-A8E3-0E02A41B94B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F96130-1BDD-4B1D-8CF4-4CD1E94BD1C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5" cstate="print"/>
          <a:srcRect r="1094" b="1163"/>
          <a:stretch>
            <a:fillRect/>
          </a:stretch>
        </p:blipFill>
        <p:spPr bwMode="auto">
          <a:xfrm>
            <a:off x="0" y="6588125"/>
            <a:ext cx="9144000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15" cstate="print"/>
          <a:srcRect r="1094" b="1163"/>
          <a:stretch>
            <a:fillRect/>
          </a:stretch>
        </p:blipFill>
        <p:spPr bwMode="auto">
          <a:xfrm>
            <a:off x="0" y="871538"/>
            <a:ext cx="9144000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6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0"/>
            <a:ext cx="7848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sdfsdfsdf</a:t>
            </a:r>
          </a:p>
        </p:txBody>
      </p:sp>
      <p:sp>
        <p:nvSpPr>
          <p:cNvPr id="8197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447800"/>
            <a:ext cx="7732713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 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59904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fld id="{2830BF9A-5BC8-4DD3-A954-4F80BCB8FDB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8199" name="Picture 8"/>
          <p:cNvPicPr>
            <a:picLocks noChangeAspect="1" noChangeArrowheads="1"/>
          </p:cNvPicPr>
          <p:nvPr/>
        </p:nvPicPr>
        <p:blipFill>
          <a:blip r:embed="rId16" cstate="print"/>
          <a:srcRect r="1094"/>
          <a:stretch>
            <a:fillRect/>
          </a:stretch>
        </p:blipFill>
        <p:spPr bwMode="auto">
          <a:xfrm>
            <a:off x="1588" y="0"/>
            <a:ext cx="9142412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Picture 14" descr="LOgo"/>
          <p:cNvPicPr>
            <a:picLocks noChangeAspect="1" noChangeArrowheads="1"/>
          </p:cNvPicPr>
          <p:nvPr userDrawn="1"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152400"/>
            <a:ext cx="7620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325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325C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325C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325C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325C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00325C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00325C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00325C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00325C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5000"/>
        </a:spcBef>
        <a:spcAft>
          <a:spcPct val="25000"/>
        </a:spcAft>
        <a:buClr>
          <a:srgbClr val="00325C"/>
        </a:buClr>
        <a:buSzPct val="75000"/>
        <a:buFont typeface="Wingdings 3" pitchFamily="18" charset="2"/>
        <a:buChar char=""/>
        <a:defRPr sz="2400">
          <a:solidFill>
            <a:srgbClr val="00325C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5000"/>
        </a:spcBef>
        <a:spcAft>
          <a:spcPct val="25000"/>
        </a:spcAft>
        <a:buClr>
          <a:srgbClr val="00325C"/>
        </a:buClr>
        <a:buSzPct val="75000"/>
        <a:buFont typeface="Wingdings 3" pitchFamily="18" charset="2"/>
        <a:buChar char=""/>
        <a:defRPr sz="2200">
          <a:solidFill>
            <a:srgbClr val="00325C"/>
          </a:solidFill>
          <a:latin typeface="+mn-lt"/>
        </a:defRPr>
      </a:lvl2pPr>
      <a:lvl3pPr marL="1143000" indent="-228600" algn="l" rtl="0" eaLnBrk="0" fontAlgn="base" hangingPunct="0">
        <a:spcBef>
          <a:spcPct val="25000"/>
        </a:spcBef>
        <a:spcAft>
          <a:spcPct val="25000"/>
        </a:spcAft>
        <a:buClr>
          <a:srgbClr val="00325C"/>
        </a:buClr>
        <a:buSzPct val="75000"/>
        <a:buFont typeface="Wingdings 3" pitchFamily="18" charset="2"/>
        <a:buChar char=""/>
        <a:defRPr sz="2000">
          <a:solidFill>
            <a:srgbClr val="00325C"/>
          </a:solidFill>
          <a:latin typeface="+mn-lt"/>
        </a:defRPr>
      </a:lvl3pPr>
      <a:lvl4pPr marL="1600200" indent="-228600" algn="l" rtl="0" eaLnBrk="0" fontAlgn="base" hangingPunct="0">
        <a:spcBef>
          <a:spcPct val="25000"/>
        </a:spcBef>
        <a:spcAft>
          <a:spcPct val="25000"/>
        </a:spcAft>
        <a:buClr>
          <a:srgbClr val="00325C"/>
        </a:buClr>
        <a:buSzPct val="75000"/>
        <a:buFont typeface="Wingdings 3" pitchFamily="18" charset="2"/>
        <a:buChar char=""/>
        <a:defRPr>
          <a:solidFill>
            <a:srgbClr val="00325C"/>
          </a:solidFill>
          <a:latin typeface="+mn-lt"/>
        </a:defRPr>
      </a:lvl4pPr>
      <a:lvl5pPr marL="2057400" indent="-228600" algn="l" rtl="0" eaLnBrk="0" fontAlgn="base" hangingPunct="0">
        <a:spcBef>
          <a:spcPct val="25000"/>
        </a:spcBef>
        <a:spcAft>
          <a:spcPct val="25000"/>
        </a:spcAft>
        <a:buClr>
          <a:srgbClr val="00325C"/>
        </a:buClr>
        <a:buSzPct val="75000"/>
        <a:buFont typeface="Wingdings 3" pitchFamily="18" charset="2"/>
        <a:buChar char=""/>
        <a:defRPr sz="1600">
          <a:solidFill>
            <a:srgbClr val="00325C"/>
          </a:solidFill>
          <a:latin typeface="+mn-lt"/>
        </a:defRPr>
      </a:lvl5pPr>
      <a:lvl6pPr marL="2514600" indent="-228600" algn="l" rtl="0" fontAlgn="base">
        <a:spcBef>
          <a:spcPct val="25000"/>
        </a:spcBef>
        <a:spcAft>
          <a:spcPct val="25000"/>
        </a:spcAft>
        <a:buClr>
          <a:srgbClr val="00325C"/>
        </a:buClr>
        <a:buSzPct val="75000"/>
        <a:buFont typeface="Wingdings 3" pitchFamily="18" charset="2"/>
        <a:buChar char=""/>
        <a:defRPr sz="1600">
          <a:solidFill>
            <a:srgbClr val="00325C"/>
          </a:solidFill>
          <a:latin typeface="+mn-lt"/>
        </a:defRPr>
      </a:lvl6pPr>
      <a:lvl7pPr marL="2971800" indent="-228600" algn="l" rtl="0" fontAlgn="base">
        <a:spcBef>
          <a:spcPct val="25000"/>
        </a:spcBef>
        <a:spcAft>
          <a:spcPct val="25000"/>
        </a:spcAft>
        <a:buClr>
          <a:srgbClr val="00325C"/>
        </a:buClr>
        <a:buSzPct val="75000"/>
        <a:buFont typeface="Wingdings 3" pitchFamily="18" charset="2"/>
        <a:buChar char=""/>
        <a:defRPr sz="1600">
          <a:solidFill>
            <a:srgbClr val="00325C"/>
          </a:solidFill>
          <a:latin typeface="+mn-lt"/>
        </a:defRPr>
      </a:lvl7pPr>
      <a:lvl8pPr marL="3429000" indent="-228600" algn="l" rtl="0" fontAlgn="base">
        <a:spcBef>
          <a:spcPct val="25000"/>
        </a:spcBef>
        <a:spcAft>
          <a:spcPct val="25000"/>
        </a:spcAft>
        <a:buClr>
          <a:srgbClr val="00325C"/>
        </a:buClr>
        <a:buSzPct val="75000"/>
        <a:buFont typeface="Wingdings 3" pitchFamily="18" charset="2"/>
        <a:buChar char=""/>
        <a:defRPr sz="1600">
          <a:solidFill>
            <a:srgbClr val="00325C"/>
          </a:solidFill>
          <a:latin typeface="+mn-lt"/>
        </a:defRPr>
      </a:lvl8pPr>
      <a:lvl9pPr marL="3886200" indent="-228600" algn="l" rtl="0" fontAlgn="base">
        <a:spcBef>
          <a:spcPct val="25000"/>
        </a:spcBef>
        <a:spcAft>
          <a:spcPct val="25000"/>
        </a:spcAft>
        <a:buClr>
          <a:srgbClr val="00325C"/>
        </a:buClr>
        <a:buSzPct val="75000"/>
        <a:buFont typeface="Wingdings 3" pitchFamily="18" charset="2"/>
        <a:buChar char=""/>
        <a:defRPr sz="1600">
          <a:solidFill>
            <a:srgbClr val="00325C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ctrTitle"/>
          </p:nvPr>
        </p:nvSpPr>
        <p:spPr>
          <a:xfrm>
            <a:off x="1143000" y="3810000"/>
            <a:ext cx="7694613" cy="1143000"/>
          </a:xfrm>
        </p:spPr>
        <p:txBody>
          <a:bodyPr/>
          <a:lstStyle/>
          <a:p>
            <a:pPr eaLnBrk="1" hangingPunct="1"/>
            <a:r>
              <a:rPr lang="en-US" altLang="zh-CN" sz="4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PCB</a:t>
            </a:r>
            <a:r>
              <a:rPr lang="zh-CN" altLang="en-US" sz="4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板机械加工</a:t>
            </a:r>
            <a:endParaRPr lang="en-US" altLang="zh-CN" sz="4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2"/>
          <p:cNvSpPr txBox="1">
            <a:spLocks noChangeArrowheads="1"/>
          </p:cNvSpPr>
          <p:nvPr/>
        </p:nvSpPr>
        <p:spPr bwMode="auto">
          <a:xfrm>
            <a:off x="4572000" y="6172200"/>
            <a:ext cx="4343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华中科技大学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工程实训中心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板数据的输出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91" b="35319"/>
          <a:stretch/>
        </p:blipFill>
        <p:spPr bwMode="auto">
          <a:xfrm>
            <a:off x="685800" y="1238500"/>
            <a:ext cx="7948815" cy="516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 bwMode="auto">
          <a:xfrm>
            <a:off x="1066800" y="3200400"/>
            <a:ext cx="2667000" cy="457200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7488" marR="0" indent="-217488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itchFamily="18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rgbClr val="00325C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07188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1"/>
          <p:cNvSpPr txBox="1">
            <a:spLocks noChangeArrowheads="1"/>
          </p:cNvSpPr>
          <p:nvPr/>
        </p:nvSpPr>
        <p:spPr bwMode="auto">
          <a:xfrm>
            <a:off x="914400" y="228600"/>
            <a:ext cx="8001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spcAft>
                <a:spcPct val="0"/>
              </a:spcAft>
              <a:defRPr sz="280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eaLnBrk="0" hangingPunct="0">
              <a:spcBef>
                <a:spcPct val="0"/>
              </a:spcBef>
              <a:spcAft>
                <a:spcPct val="0"/>
              </a:spcAft>
              <a:defRPr sz="2800"/>
            </a:lvl2pPr>
            <a:lvl3pPr algn="l" eaLnBrk="0" hangingPunct="0">
              <a:spcBef>
                <a:spcPct val="0"/>
              </a:spcBef>
              <a:spcAft>
                <a:spcPct val="0"/>
              </a:spcAft>
              <a:defRPr sz="2800"/>
            </a:lvl3pPr>
            <a:lvl4pPr algn="l" eaLnBrk="0" hangingPunct="0">
              <a:spcBef>
                <a:spcPct val="0"/>
              </a:spcBef>
              <a:spcAft>
                <a:spcPct val="0"/>
              </a:spcAft>
              <a:defRPr sz="2800"/>
            </a:lvl4pPr>
            <a:lvl5pPr algn="l" eaLnBrk="0" hangingPunct="0">
              <a:spcBef>
                <a:spcPct val="0"/>
              </a:spcBef>
              <a:spcAft>
                <a:spcPct val="0"/>
              </a:spcAft>
              <a:defRPr sz="2800"/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/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/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/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/>
            </a:lvl9pPr>
          </a:lstStyle>
          <a:p>
            <a:r>
              <a:rPr lang="zh-CN" altLang="en-US" dirty="0" smtClean="0"/>
              <a:t>加工代码的生成：</a:t>
            </a:r>
            <a:r>
              <a:rPr lang="en-US" altLang="zh-CN" sz="2000" dirty="0" smtClean="0">
                <a:solidFill>
                  <a:srgbClr val="FF0000"/>
                </a:solidFill>
              </a:rPr>
              <a:t>CREATE DCM</a:t>
            </a:r>
            <a:r>
              <a:rPr lang="zh-CN" altLang="en-US" sz="2000" dirty="0" smtClean="0">
                <a:solidFill>
                  <a:srgbClr val="FF0000"/>
                </a:solidFill>
              </a:rPr>
              <a:t>软件的使用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107" y="1848527"/>
            <a:ext cx="2609850" cy="4041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2000" y="1259339"/>
            <a:ext cx="662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打开</a:t>
            </a:r>
            <a:r>
              <a:rPr lang="en-US" altLang="zh-CN" sz="2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CREATE </a:t>
            </a:r>
            <a:r>
              <a:rPr lang="en-US" altLang="zh-CN" sz="2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DCM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软件，连接机床</a:t>
            </a:r>
            <a:endParaRPr lang="zh-CN" altLang="en-US" sz="24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17"/>
          <a:stretch/>
        </p:blipFill>
        <p:spPr bwMode="auto">
          <a:xfrm>
            <a:off x="449036" y="1848527"/>
            <a:ext cx="4419600" cy="4041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左右箭头 2"/>
          <p:cNvSpPr/>
          <p:nvPr/>
        </p:nvSpPr>
        <p:spPr bwMode="auto">
          <a:xfrm>
            <a:off x="5029200" y="3684803"/>
            <a:ext cx="658586" cy="265341"/>
          </a:xfrm>
          <a:prstGeom prst="left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7488" marR="0" indent="-217488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itchFamily="18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rgbClr val="00325C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80406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1"/>
          <p:cNvSpPr txBox="1">
            <a:spLocks noChangeArrowheads="1"/>
          </p:cNvSpPr>
          <p:nvPr/>
        </p:nvSpPr>
        <p:spPr bwMode="auto">
          <a:xfrm>
            <a:off x="914400" y="228600"/>
            <a:ext cx="8001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spcAft>
                <a:spcPct val="0"/>
              </a:spcAft>
              <a:defRPr sz="280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eaLnBrk="0" hangingPunct="0">
              <a:spcBef>
                <a:spcPct val="0"/>
              </a:spcBef>
              <a:spcAft>
                <a:spcPct val="0"/>
              </a:spcAft>
              <a:defRPr sz="2800"/>
            </a:lvl2pPr>
            <a:lvl3pPr algn="l" eaLnBrk="0" hangingPunct="0">
              <a:spcBef>
                <a:spcPct val="0"/>
              </a:spcBef>
              <a:spcAft>
                <a:spcPct val="0"/>
              </a:spcAft>
              <a:defRPr sz="2800"/>
            </a:lvl3pPr>
            <a:lvl4pPr algn="l" eaLnBrk="0" hangingPunct="0">
              <a:spcBef>
                <a:spcPct val="0"/>
              </a:spcBef>
              <a:spcAft>
                <a:spcPct val="0"/>
              </a:spcAft>
              <a:defRPr sz="2800"/>
            </a:lvl4pPr>
            <a:lvl5pPr algn="l" eaLnBrk="0" hangingPunct="0">
              <a:spcBef>
                <a:spcPct val="0"/>
              </a:spcBef>
              <a:spcAft>
                <a:spcPct val="0"/>
              </a:spcAft>
              <a:defRPr sz="2800"/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/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/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/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/>
            </a:lvl9pPr>
          </a:lstStyle>
          <a:p>
            <a:r>
              <a:rPr lang="zh-CN" altLang="en-US" dirty="0" smtClean="0"/>
              <a:t>加工代码的生成：</a:t>
            </a:r>
            <a:r>
              <a:rPr lang="en-US" altLang="zh-CN" sz="2000" dirty="0" smtClean="0">
                <a:solidFill>
                  <a:srgbClr val="FF0000"/>
                </a:solidFill>
              </a:rPr>
              <a:t>CREATE DCM</a:t>
            </a:r>
            <a:r>
              <a:rPr lang="zh-CN" altLang="en-US" sz="2000" dirty="0" smtClean="0">
                <a:solidFill>
                  <a:srgbClr val="FF0000"/>
                </a:solidFill>
              </a:rPr>
              <a:t>软件的使用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06" y="1371600"/>
            <a:ext cx="77724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 bwMode="auto">
          <a:xfrm>
            <a:off x="685800" y="1752600"/>
            <a:ext cx="457200" cy="395343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7488" marR="0" indent="-217488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itchFamily="18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rgbClr val="00325C"/>
              </a:solidFill>
              <a:effectLst/>
              <a:latin typeface="Arial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38" y="1256371"/>
            <a:ext cx="8245262" cy="5188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894668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加工代码的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914400" y="1447800"/>
            <a:ext cx="7732713" cy="4724400"/>
          </a:xfrm>
        </p:spPr>
        <p:txBody>
          <a:bodyPr/>
          <a:lstStyle/>
          <a:p>
            <a:pPr marL="0" indent="0">
              <a:buClr>
                <a:srgbClr val="FF0000"/>
              </a:buClr>
              <a:buSzPct val="100000"/>
              <a:buNone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打开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Gerber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files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文件中的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gbl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zh-CN" altLang="en-US" b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68856"/>
            <a:ext cx="760095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 bwMode="auto">
          <a:xfrm>
            <a:off x="2178205" y="3124200"/>
            <a:ext cx="1066800" cy="317284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7488" marR="0" indent="-217488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itchFamily="18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rgbClr val="00325C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15187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1237343"/>
            <a:ext cx="8677275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加工代码的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生成：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打开文件*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200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gbl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457200" y="1237343"/>
            <a:ext cx="381000" cy="381000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7488" marR="0" indent="-217488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itchFamily="18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rgbClr val="00325C"/>
              </a:solidFill>
              <a:effectLst/>
              <a:latin typeface="Arial" charset="0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2743200" y="1676400"/>
            <a:ext cx="381000" cy="381000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7488" marR="0" indent="-217488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itchFamily="18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rgbClr val="00325C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35174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加工代码的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配置刀具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238834"/>
            <a:ext cx="4572000" cy="2571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038600"/>
            <a:ext cx="44958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6" r="6330" b="10604"/>
          <a:stretch/>
        </p:blipFill>
        <p:spPr bwMode="auto">
          <a:xfrm>
            <a:off x="381000" y="1524000"/>
            <a:ext cx="299782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807130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auto">
          <a:xfrm>
            <a:off x="2971800" y="1447800"/>
            <a:ext cx="609600" cy="564329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7488" marR="0" indent="-217488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itchFamily="18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rgbClr val="00325C"/>
              </a:solidFill>
              <a:effectLst/>
              <a:latin typeface="Arial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19200"/>
            <a:ext cx="7467600" cy="482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加工代码的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生成程序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990600" y="1447800"/>
            <a:ext cx="533400" cy="564329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7488" marR="0" indent="-217488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itchFamily="18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rgbClr val="00325C"/>
              </a:solidFill>
              <a:effectLst/>
              <a:latin typeface="Arial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6248400" y="1729965"/>
            <a:ext cx="1219200" cy="708436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7488" marR="0" indent="-217488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itchFamily="18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rgbClr val="00325C"/>
              </a:solidFill>
              <a:effectLst/>
              <a:latin typeface="Arial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56" y="990600"/>
            <a:ext cx="8349343" cy="5630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 bwMode="auto">
          <a:xfrm>
            <a:off x="2971800" y="1447800"/>
            <a:ext cx="533400" cy="564329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7488" marR="0" indent="-217488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itchFamily="18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rgbClr val="00325C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84019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828799"/>
            <a:ext cx="5886450" cy="4476750"/>
          </a:xfrm>
          <a:prstGeom prst="rect">
            <a:avLst/>
          </a:prstGeom>
        </p:spPr>
      </p:pic>
      <p:sp>
        <p:nvSpPr>
          <p:cNvPr id="3" name="Text Box 21"/>
          <p:cNvSpPr txBox="1">
            <a:spLocks noChangeArrowheads="1"/>
          </p:cNvSpPr>
          <p:nvPr/>
        </p:nvSpPr>
        <p:spPr bwMode="auto">
          <a:xfrm>
            <a:off x="914400" y="228600"/>
            <a:ext cx="5867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spcAft>
                <a:spcPct val="0"/>
              </a:spcAft>
              <a:defRPr sz="280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eaLnBrk="0" hangingPunct="0">
              <a:spcBef>
                <a:spcPct val="0"/>
              </a:spcBef>
              <a:spcAft>
                <a:spcPct val="0"/>
              </a:spcAft>
              <a:defRPr sz="2800"/>
            </a:lvl2pPr>
            <a:lvl3pPr algn="l" eaLnBrk="0" hangingPunct="0">
              <a:spcBef>
                <a:spcPct val="0"/>
              </a:spcBef>
              <a:spcAft>
                <a:spcPct val="0"/>
              </a:spcAft>
              <a:defRPr sz="2800"/>
            </a:lvl3pPr>
            <a:lvl4pPr algn="l" eaLnBrk="0" hangingPunct="0">
              <a:spcBef>
                <a:spcPct val="0"/>
              </a:spcBef>
              <a:spcAft>
                <a:spcPct val="0"/>
              </a:spcAft>
              <a:defRPr sz="2800"/>
            </a:lvl4pPr>
            <a:lvl5pPr algn="l" eaLnBrk="0" hangingPunct="0">
              <a:spcBef>
                <a:spcPct val="0"/>
              </a:spcBef>
              <a:spcAft>
                <a:spcPct val="0"/>
              </a:spcAft>
              <a:defRPr sz="2800"/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/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/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/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/>
            </a:lvl9pPr>
          </a:lstStyle>
          <a:p>
            <a:r>
              <a:rPr lang="zh-CN" altLang="en-US" dirty="0"/>
              <a:t>数控雕刻机的</a:t>
            </a:r>
            <a:r>
              <a:rPr lang="zh-CN" altLang="en-US" dirty="0" smtClean="0"/>
              <a:t>使用</a:t>
            </a:r>
            <a:endParaRPr lang="zh-CN" altLang="en-US" dirty="0"/>
          </a:p>
        </p:txBody>
      </p:sp>
      <p:sp>
        <p:nvSpPr>
          <p:cNvPr id="5" name="右箭头 4"/>
          <p:cNvSpPr/>
          <p:nvPr/>
        </p:nvSpPr>
        <p:spPr bwMode="auto">
          <a:xfrm rot="21250333">
            <a:off x="5713049" y="4370380"/>
            <a:ext cx="1752600" cy="304800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7488" marR="0" indent="-217488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itchFamily="18" charset="2"/>
              <a:buNone/>
              <a:tabLst/>
            </a:pPr>
            <a:endParaRPr kumimoji="0" lang="zh-CN" altLang="en-US" sz="18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上箭头 6"/>
          <p:cNvSpPr/>
          <p:nvPr/>
        </p:nvSpPr>
        <p:spPr bwMode="auto">
          <a:xfrm>
            <a:off x="5673779" y="3119496"/>
            <a:ext cx="304800" cy="1524000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7488" marR="0" indent="-217488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itchFamily="18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rgbClr val="00325C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右箭头 7"/>
          <p:cNvSpPr/>
          <p:nvPr/>
        </p:nvSpPr>
        <p:spPr bwMode="auto">
          <a:xfrm rot="12491204">
            <a:off x="4548249" y="4169362"/>
            <a:ext cx="1295400" cy="304800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7488" marR="0" indent="-217488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itchFamily="18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rgbClr val="00325C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90084" y="2503542"/>
            <a:ext cx="966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+Z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2694" y="3881496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+Y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92851" y="44958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+X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5" y="2470971"/>
            <a:ext cx="3057525" cy="263842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90059" y="1296138"/>
            <a:ext cx="2646878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CN" altLang="en-US" sz="2400" dirty="0"/>
              <a:t>数控雕刻机坐标系</a:t>
            </a:r>
          </a:p>
        </p:txBody>
      </p:sp>
    </p:spTree>
    <p:extLst>
      <p:ext uri="{BB962C8B-B14F-4D97-AF65-F5344CB8AC3E}">
        <p14:creationId xmlns:p14="http://schemas.microsoft.com/office/powerpoint/2010/main" val="327429236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1"/>
          <p:cNvSpPr txBox="1">
            <a:spLocks noChangeArrowheads="1"/>
          </p:cNvSpPr>
          <p:nvPr/>
        </p:nvSpPr>
        <p:spPr bwMode="auto">
          <a:xfrm>
            <a:off x="914400" y="228600"/>
            <a:ext cx="5867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spcAft>
                <a:spcPct val="0"/>
              </a:spcAft>
              <a:defRPr sz="280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eaLnBrk="0" hangingPunct="0">
              <a:spcBef>
                <a:spcPct val="0"/>
              </a:spcBef>
              <a:spcAft>
                <a:spcPct val="0"/>
              </a:spcAft>
              <a:defRPr sz="2800"/>
            </a:lvl2pPr>
            <a:lvl3pPr algn="l" eaLnBrk="0" hangingPunct="0">
              <a:spcBef>
                <a:spcPct val="0"/>
              </a:spcBef>
              <a:spcAft>
                <a:spcPct val="0"/>
              </a:spcAft>
              <a:defRPr sz="2800"/>
            </a:lvl3pPr>
            <a:lvl4pPr algn="l" eaLnBrk="0" hangingPunct="0">
              <a:spcBef>
                <a:spcPct val="0"/>
              </a:spcBef>
              <a:spcAft>
                <a:spcPct val="0"/>
              </a:spcAft>
              <a:defRPr sz="2800"/>
            </a:lvl4pPr>
            <a:lvl5pPr algn="l" eaLnBrk="0" hangingPunct="0">
              <a:spcBef>
                <a:spcPct val="0"/>
              </a:spcBef>
              <a:spcAft>
                <a:spcPct val="0"/>
              </a:spcAft>
              <a:defRPr sz="2800"/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/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/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/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/>
            </a:lvl9pPr>
          </a:lstStyle>
          <a:p>
            <a:r>
              <a:rPr lang="zh-CN" altLang="en-US" dirty="0"/>
              <a:t>数控雕刻机的</a:t>
            </a:r>
            <a:r>
              <a:rPr lang="zh-CN" altLang="en-US" dirty="0" smtClean="0"/>
              <a:t>使用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947716" y="1296138"/>
            <a:ext cx="1731564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CN" altLang="en-US" sz="2400" dirty="0" smtClean="0"/>
              <a:t>零件的安装</a:t>
            </a:r>
            <a:endParaRPr lang="zh-CN" alt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235" y="2133600"/>
            <a:ext cx="5316377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012293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1"/>
          <p:cNvSpPr txBox="1">
            <a:spLocks noChangeArrowheads="1"/>
          </p:cNvSpPr>
          <p:nvPr/>
        </p:nvSpPr>
        <p:spPr bwMode="auto">
          <a:xfrm>
            <a:off x="914400" y="228600"/>
            <a:ext cx="8229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spcAft>
                <a:spcPct val="0"/>
              </a:spcAft>
              <a:defRPr sz="280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eaLnBrk="0" hangingPunct="0">
              <a:spcBef>
                <a:spcPct val="0"/>
              </a:spcBef>
              <a:spcAft>
                <a:spcPct val="0"/>
              </a:spcAft>
              <a:defRPr sz="2800"/>
            </a:lvl2pPr>
            <a:lvl3pPr algn="l" eaLnBrk="0" hangingPunct="0">
              <a:spcBef>
                <a:spcPct val="0"/>
              </a:spcBef>
              <a:spcAft>
                <a:spcPct val="0"/>
              </a:spcAft>
              <a:defRPr sz="2800"/>
            </a:lvl3pPr>
            <a:lvl4pPr algn="l" eaLnBrk="0" hangingPunct="0">
              <a:spcBef>
                <a:spcPct val="0"/>
              </a:spcBef>
              <a:spcAft>
                <a:spcPct val="0"/>
              </a:spcAft>
              <a:defRPr sz="2800"/>
            </a:lvl4pPr>
            <a:lvl5pPr algn="l" eaLnBrk="0" hangingPunct="0">
              <a:spcBef>
                <a:spcPct val="0"/>
              </a:spcBef>
              <a:spcAft>
                <a:spcPct val="0"/>
              </a:spcAft>
              <a:defRPr sz="2800"/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/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/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/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/>
            </a:lvl9pPr>
          </a:lstStyle>
          <a:p>
            <a:r>
              <a:rPr lang="zh-CN" altLang="en-US" dirty="0"/>
              <a:t>数控雕刻机的</a:t>
            </a:r>
            <a:r>
              <a:rPr lang="zh-CN" altLang="en-US" dirty="0" smtClean="0"/>
              <a:t>使用：</a:t>
            </a:r>
            <a:r>
              <a:rPr lang="zh-CN" altLang="en-US" sz="2000" dirty="0" smtClean="0"/>
              <a:t>点击</a:t>
            </a:r>
            <a:r>
              <a:rPr lang="zh-CN" altLang="en-US" sz="2000" dirty="0" smtClean="0">
                <a:solidFill>
                  <a:srgbClr val="FF0000"/>
                </a:solidFill>
              </a:rPr>
              <a:t>手柄按钮，</a:t>
            </a:r>
            <a:r>
              <a:rPr lang="zh-CN" altLang="en-US" sz="2000" dirty="0" smtClean="0"/>
              <a:t>打开</a:t>
            </a:r>
            <a:r>
              <a:rPr lang="zh-CN" altLang="en-US" sz="2000" dirty="0" smtClean="0">
                <a:solidFill>
                  <a:srgbClr val="FF0000"/>
                </a:solidFill>
              </a:rPr>
              <a:t>控制台</a:t>
            </a:r>
            <a:r>
              <a:rPr lang="zh-CN" altLang="en-US" sz="2000" dirty="0"/>
              <a:t>对话框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26" y="1066800"/>
            <a:ext cx="8143875" cy="560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 bwMode="auto">
          <a:xfrm>
            <a:off x="3886200" y="1525793"/>
            <a:ext cx="381000" cy="457200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7488" marR="0" indent="-217488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itchFamily="18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rgbClr val="00325C"/>
              </a:solidFill>
              <a:effectLst/>
              <a:latin typeface="Arial" charset="0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525793"/>
            <a:ext cx="3784369" cy="5278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198309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ct val="10000"/>
              </a:spcAft>
              <a:buClr>
                <a:srgbClr val="B2B2B2"/>
              </a:buClr>
              <a:buSzPct val="80000"/>
            </a:pPr>
            <a:r>
              <a:rPr lang="zh-CN" altLang="en-US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主要内容</a:t>
            </a:r>
          </a:p>
        </p:txBody>
      </p:sp>
      <p:sp>
        <p:nvSpPr>
          <p:cNvPr id="112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PCB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板数据的输出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加工代码的生成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数控雕刻机的使用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PCB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板的数控加工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1"/>
          <p:cNvSpPr txBox="1">
            <a:spLocks noChangeArrowheads="1"/>
          </p:cNvSpPr>
          <p:nvPr/>
        </p:nvSpPr>
        <p:spPr bwMode="auto">
          <a:xfrm>
            <a:off x="914400" y="228600"/>
            <a:ext cx="7010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spcAft>
                <a:spcPct val="0"/>
              </a:spcAft>
              <a:defRPr sz="280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eaLnBrk="0" hangingPunct="0">
              <a:spcBef>
                <a:spcPct val="0"/>
              </a:spcBef>
              <a:spcAft>
                <a:spcPct val="0"/>
              </a:spcAft>
              <a:defRPr sz="2800"/>
            </a:lvl2pPr>
            <a:lvl3pPr algn="l" eaLnBrk="0" hangingPunct="0">
              <a:spcBef>
                <a:spcPct val="0"/>
              </a:spcBef>
              <a:spcAft>
                <a:spcPct val="0"/>
              </a:spcAft>
              <a:defRPr sz="2800"/>
            </a:lvl3pPr>
            <a:lvl4pPr algn="l" eaLnBrk="0" hangingPunct="0">
              <a:spcBef>
                <a:spcPct val="0"/>
              </a:spcBef>
              <a:spcAft>
                <a:spcPct val="0"/>
              </a:spcAft>
              <a:defRPr sz="2800"/>
            </a:lvl4pPr>
            <a:lvl5pPr algn="l" eaLnBrk="0" hangingPunct="0">
              <a:spcBef>
                <a:spcPct val="0"/>
              </a:spcBef>
              <a:spcAft>
                <a:spcPct val="0"/>
              </a:spcAft>
              <a:defRPr sz="2800"/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/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/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/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/>
            </a:lvl9pPr>
          </a:lstStyle>
          <a:p>
            <a:r>
              <a:rPr lang="zh-CN" altLang="en-US" dirty="0"/>
              <a:t>数控雕刻机的</a:t>
            </a:r>
            <a:r>
              <a:rPr lang="zh-CN" altLang="en-US" dirty="0" smtClean="0"/>
              <a:t>使用：</a:t>
            </a:r>
            <a:r>
              <a:rPr lang="zh-CN" altLang="en-US" sz="2000" dirty="0" smtClean="0">
                <a:solidFill>
                  <a:srgbClr val="FF0000"/>
                </a:solidFill>
              </a:rPr>
              <a:t>数控系统回原点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30" y="1257300"/>
            <a:ext cx="8143875" cy="560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831" y="1451385"/>
            <a:ext cx="3784369" cy="5278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 bwMode="auto">
          <a:xfrm>
            <a:off x="5900120" y="2895600"/>
            <a:ext cx="729279" cy="304800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7488" marR="0" indent="-217488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itchFamily="18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rgbClr val="00325C"/>
              </a:solidFill>
              <a:effectLst/>
              <a:latin typeface="Arial" charset="0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609600" y="5181600"/>
            <a:ext cx="2590800" cy="1447800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7488" marR="0" indent="-217488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itchFamily="18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rgbClr val="00325C"/>
              </a:solidFill>
              <a:effectLst/>
              <a:latin typeface="Arial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3829222" y="5600700"/>
            <a:ext cx="990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7488" marR="0" indent="-217488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itchFamily="18" charset="2"/>
              <a:buNone/>
              <a:tabLst/>
            </a:pP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00325C"/>
                </a:solidFill>
                <a:effectLst/>
                <a:latin typeface="Arial" charset="0"/>
              </a:rPr>
              <a:t>快速移动</a:t>
            </a:r>
          </a:p>
        </p:txBody>
      </p:sp>
      <p:sp>
        <p:nvSpPr>
          <p:cNvPr id="10" name="右箭头 9"/>
          <p:cNvSpPr/>
          <p:nvPr/>
        </p:nvSpPr>
        <p:spPr bwMode="auto">
          <a:xfrm rot="10800000">
            <a:off x="3200400" y="5791200"/>
            <a:ext cx="495300" cy="304800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7488" marR="0" indent="-217488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itchFamily="18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rgbClr val="00325C"/>
              </a:solidFill>
              <a:effectLst/>
              <a:latin typeface="Arial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821718" y="3261005"/>
            <a:ext cx="990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7488" indent="-217488" algn="l"/>
            <a:endParaRPr lang="en-US" altLang="zh-CN" dirty="0" smtClean="0">
              <a:solidFill>
                <a:srgbClr val="00325C"/>
              </a:solidFill>
              <a:latin typeface="Arial" charset="0"/>
            </a:endParaRPr>
          </a:p>
          <a:p>
            <a:pPr marL="217488" indent="-217488" algn="l"/>
            <a:r>
              <a:rPr lang="zh-CN" altLang="en-US" dirty="0" smtClean="0">
                <a:solidFill>
                  <a:srgbClr val="00325C"/>
                </a:solidFill>
                <a:latin typeface="Arial" charset="0"/>
              </a:rPr>
              <a:t> 微   调</a:t>
            </a:r>
          </a:p>
          <a:p>
            <a:pPr marL="217488" indent="-217488"/>
            <a:endParaRPr kumimoji="0" lang="zh-CN" altLang="en-US" sz="1800" b="1" i="0" u="none" strike="noStrike" cap="none" normalizeH="0" baseline="0" dirty="0" smtClean="0">
              <a:ln>
                <a:noFill/>
              </a:ln>
              <a:solidFill>
                <a:srgbClr val="00325C"/>
              </a:solidFill>
              <a:effectLst/>
              <a:latin typeface="Arial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5257800" y="1981200"/>
            <a:ext cx="2209800" cy="762000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7488" marR="0" indent="-217488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itchFamily="18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rgbClr val="00325C"/>
              </a:solidFill>
              <a:effectLst/>
              <a:latin typeface="Arial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5257800" y="5410200"/>
            <a:ext cx="3276600" cy="762000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7488" marR="0" indent="-217488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itchFamily="18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rgbClr val="00325C"/>
              </a:solidFill>
              <a:effectLst/>
              <a:latin typeface="Arial" charset="0"/>
            </a:endParaRPr>
          </a:p>
        </p:txBody>
      </p:sp>
      <p:sp>
        <p:nvSpPr>
          <p:cNvPr id="14" name="右箭头 13"/>
          <p:cNvSpPr/>
          <p:nvPr/>
        </p:nvSpPr>
        <p:spPr bwMode="auto">
          <a:xfrm rot="18913076">
            <a:off x="4309042" y="2590216"/>
            <a:ext cx="979750" cy="381000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7488" marR="0" indent="-217488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itchFamily="18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rgbClr val="00325C"/>
              </a:solidFill>
              <a:effectLst/>
              <a:latin typeface="Arial" charset="0"/>
            </a:endParaRPr>
          </a:p>
        </p:txBody>
      </p:sp>
      <p:sp>
        <p:nvSpPr>
          <p:cNvPr id="15" name="下箭头 14"/>
          <p:cNvSpPr/>
          <p:nvPr/>
        </p:nvSpPr>
        <p:spPr bwMode="auto">
          <a:xfrm rot="19590830">
            <a:off x="4579505" y="3984065"/>
            <a:ext cx="381000" cy="1440584"/>
          </a:xfrm>
          <a:prstGeom prst="down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7488" marR="0" indent="-217488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itchFamily="18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rgbClr val="00325C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40011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515" y="1201271"/>
            <a:ext cx="4321885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lvl="1" indent="-457200" algn="l">
              <a:buClr>
                <a:srgbClr val="FF0000"/>
              </a:buClr>
              <a:buSzPct val="100000"/>
              <a:buFont typeface="Wingdings" panose="05000000000000000000" pitchFamily="2" charset="2"/>
              <a:buChar char="u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如何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换刀？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0050" lvl="1" indent="0" algn="l">
              <a:lnSpc>
                <a:spcPct val="150000"/>
              </a:lnSpc>
              <a:buSzPct val="100000"/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手托刀柄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，点取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主轴气阀开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，主轴夹头松，实现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上下刀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0050" lvl="1" indent="0" algn="l">
              <a:lnSpc>
                <a:spcPct val="150000"/>
              </a:lnSpc>
              <a:buSzPct val="100000"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手托刀柄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，点取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主轴气阀关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，主轴夹头紧，实现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锁刀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0050" lvl="1" indent="0" algn="l">
              <a:lnSpc>
                <a:spcPct val="150000"/>
              </a:lnSpc>
              <a:buSzPct val="100000"/>
              <a:buNone/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打开气阀时，一定要用手托住刀柄，以免刀具掉落，折断刀具。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 Box 21"/>
          <p:cNvSpPr txBox="1">
            <a:spLocks noChangeArrowheads="1"/>
          </p:cNvSpPr>
          <p:nvPr/>
        </p:nvSpPr>
        <p:spPr bwMode="auto">
          <a:xfrm>
            <a:off x="914400" y="228600"/>
            <a:ext cx="5867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spcAft>
                <a:spcPct val="0"/>
              </a:spcAft>
              <a:defRPr sz="280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eaLnBrk="0" hangingPunct="0">
              <a:spcBef>
                <a:spcPct val="0"/>
              </a:spcBef>
              <a:spcAft>
                <a:spcPct val="0"/>
              </a:spcAft>
              <a:defRPr sz="2800"/>
            </a:lvl2pPr>
            <a:lvl3pPr algn="l" eaLnBrk="0" hangingPunct="0">
              <a:spcBef>
                <a:spcPct val="0"/>
              </a:spcBef>
              <a:spcAft>
                <a:spcPct val="0"/>
              </a:spcAft>
              <a:defRPr sz="2800"/>
            </a:lvl3pPr>
            <a:lvl4pPr algn="l" eaLnBrk="0" hangingPunct="0">
              <a:spcBef>
                <a:spcPct val="0"/>
              </a:spcBef>
              <a:spcAft>
                <a:spcPct val="0"/>
              </a:spcAft>
              <a:defRPr sz="2800"/>
            </a:lvl4pPr>
            <a:lvl5pPr algn="l" eaLnBrk="0" hangingPunct="0">
              <a:spcBef>
                <a:spcPct val="0"/>
              </a:spcBef>
              <a:spcAft>
                <a:spcPct val="0"/>
              </a:spcAft>
              <a:defRPr sz="2800"/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/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/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/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/>
            </a:lvl9pPr>
          </a:lstStyle>
          <a:p>
            <a:r>
              <a:rPr lang="zh-CN" altLang="en-US" dirty="0"/>
              <a:t>数控雕刻机的</a:t>
            </a:r>
            <a:r>
              <a:rPr lang="zh-CN" altLang="en-US" dirty="0" smtClean="0"/>
              <a:t>使用：</a:t>
            </a:r>
            <a:r>
              <a:rPr lang="zh-CN" altLang="en-US" sz="2000" dirty="0" smtClean="0">
                <a:solidFill>
                  <a:srgbClr val="FF0000"/>
                </a:solidFill>
              </a:rPr>
              <a:t>手工换刀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80650"/>
            <a:ext cx="4114800" cy="5647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 bwMode="auto">
          <a:xfrm>
            <a:off x="4953000" y="3048000"/>
            <a:ext cx="1066800" cy="609600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7488" marR="0" indent="-217488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itchFamily="18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rgbClr val="00325C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23179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1"/>
          <p:cNvSpPr txBox="1">
            <a:spLocks noChangeArrowheads="1"/>
          </p:cNvSpPr>
          <p:nvPr/>
        </p:nvSpPr>
        <p:spPr bwMode="auto">
          <a:xfrm>
            <a:off x="914400" y="228600"/>
            <a:ext cx="7010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spcAft>
                <a:spcPct val="0"/>
              </a:spcAft>
              <a:defRPr sz="280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eaLnBrk="0" hangingPunct="0">
              <a:spcBef>
                <a:spcPct val="0"/>
              </a:spcBef>
              <a:spcAft>
                <a:spcPct val="0"/>
              </a:spcAft>
              <a:defRPr sz="2800"/>
            </a:lvl2pPr>
            <a:lvl3pPr algn="l" eaLnBrk="0" hangingPunct="0">
              <a:spcBef>
                <a:spcPct val="0"/>
              </a:spcBef>
              <a:spcAft>
                <a:spcPct val="0"/>
              </a:spcAft>
              <a:defRPr sz="2800"/>
            </a:lvl3pPr>
            <a:lvl4pPr algn="l" eaLnBrk="0" hangingPunct="0">
              <a:spcBef>
                <a:spcPct val="0"/>
              </a:spcBef>
              <a:spcAft>
                <a:spcPct val="0"/>
              </a:spcAft>
              <a:defRPr sz="2800"/>
            </a:lvl4pPr>
            <a:lvl5pPr algn="l" eaLnBrk="0" hangingPunct="0">
              <a:spcBef>
                <a:spcPct val="0"/>
              </a:spcBef>
              <a:spcAft>
                <a:spcPct val="0"/>
              </a:spcAft>
              <a:defRPr sz="2800"/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/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/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/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/>
            </a:lvl9pPr>
          </a:lstStyle>
          <a:p>
            <a:r>
              <a:rPr lang="zh-CN" altLang="en-US" dirty="0"/>
              <a:t>数控雕刻机的</a:t>
            </a:r>
            <a:r>
              <a:rPr lang="zh-CN" altLang="en-US" dirty="0" smtClean="0"/>
              <a:t>使用</a:t>
            </a:r>
            <a:r>
              <a:rPr lang="zh-CN" altLang="en-US" sz="1800" dirty="0" smtClean="0">
                <a:solidFill>
                  <a:srgbClr val="FF0000"/>
                </a:solidFill>
              </a:rPr>
              <a:t>：</a:t>
            </a:r>
            <a:r>
              <a:rPr lang="zh-CN" altLang="en-US" sz="2000" dirty="0" smtClean="0">
                <a:solidFill>
                  <a:srgbClr val="FF0000"/>
                </a:solidFill>
              </a:rPr>
              <a:t>对刀操作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374135"/>
            <a:ext cx="4419600" cy="5026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181600" y="1374135"/>
            <a:ext cx="3505200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 smtClean="0"/>
              <a:t>      </a:t>
            </a:r>
            <a:r>
              <a:rPr lang="zh-CN" altLang="en-US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点击主轴电机启动。开始对刀操作。</a:t>
            </a:r>
            <a:endParaRPr lang="en-US" altLang="zh-CN" dirty="0" smtClean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/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注意：对刀之前一定要打开主轴电机启动开关，否则将会造成刀具的折断。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017662"/>
            <a:ext cx="3200400" cy="3459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/>
          <p:cNvSpPr/>
          <p:nvPr/>
        </p:nvSpPr>
        <p:spPr bwMode="auto">
          <a:xfrm>
            <a:off x="5486400" y="4747331"/>
            <a:ext cx="685800" cy="434269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7488" marR="0" indent="-217488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itchFamily="18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rgbClr val="00325C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34241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1"/>
          <p:cNvSpPr txBox="1">
            <a:spLocks noChangeArrowheads="1"/>
          </p:cNvSpPr>
          <p:nvPr/>
        </p:nvSpPr>
        <p:spPr bwMode="auto">
          <a:xfrm>
            <a:off x="914400" y="228600"/>
            <a:ext cx="7010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spcAft>
                <a:spcPct val="0"/>
              </a:spcAft>
              <a:defRPr sz="280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eaLnBrk="0" hangingPunct="0">
              <a:spcBef>
                <a:spcPct val="0"/>
              </a:spcBef>
              <a:spcAft>
                <a:spcPct val="0"/>
              </a:spcAft>
              <a:defRPr sz="2800"/>
            </a:lvl2pPr>
            <a:lvl3pPr algn="l" eaLnBrk="0" hangingPunct="0">
              <a:spcBef>
                <a:spcPct val="0"/>
              </a:spcBef>
              <a:spcAft>
                <a:spcPct val="0"/>
              </a:spcAft>
              <a:defRPr sz="2800"/>
            </a:lvl3pPr>
            <a:lvl4pPr algn="l" eaLnBrk="0" hangingPunct="0">
              <a:spcBef>
                <a:spcPct val="0"/>
              </a:spcBef>
              <a:spcAft>
                <a:spcPct val="0"/>
              </a:spcAft>
              <a:defRPr sz="2800"/>
            </a:lvl4pPr>
            <a:lvl5pPr algn="l" eaLnBrk="0" hangingPunct="0">
              <a:spcBef>
                <a:spcPct val="0"/>
              </a:spcBef>
              <a:spcAft>
                <a:spcPct val="0"/>
              </a:spcAft>
              <a:defRPr sz="2800"/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/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/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/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/>
            </a:lvl9pPr>
          </a:lstStyle>
          <a:p>
            <a:r>
              <a:rPr lang="zh-CN" altLang="en-US" dirty="0"/>
              <a:t>数控雕刻机的</a:t>
            </a:r>
            <a:r>
              <a:rPr lang="zh-CN" altLang="en-US" dirty="0" smtClean="0"/>
              <a:t>使用</a:t>
            </a:r>
            <a:r>
              <a:rPr lang="zh-CN" altLang="en-US" sz="2000" dirty="0" smtClean="0">
                <a:solidFill>
                  <a:srgbClr val="FF0000"/>
                </a:solidFill>
              </a:rPr>
              <a:t>：零件原点的设定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371600"/>
            <a:ext cx="4391722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71600"/>
            <a:ext cx="32766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右箭头 1"/>
          <p:cNvSpPr/>
          <p:nvPr/>
        </p:nvSpPr>
        <p:spPr bwMode="auto">
          <a:xfrm>
            <a:off x="3557239" y="3691983"/>
            <a:ext cx="609600" cy="381000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7488" marR="0" indent="-217488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itchFamily="18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rgbClr val="00325C"/>
              </a:solidFill>
              <a:effectLst/>
              <a:latin typeface="Arial" charset="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086" y="1523999"/>
            <a:ext cx="4370770" cy="4724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782780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1"/>
          <p:cNvSpPr txBox="1">
            <a:spLocks noChangeArrowheads="1"/>
          </p:cNvSpPr>
          <p:nvPr/>
        </p:nvSpPr>
        <p:spPr bwMode="auto">
          <a:xfrm>
            <a:off x="914400" y="228600"/>
            <a:ext cx="7010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spcAft>
                <a:spcPct val="0"/>
              </a:spcAft>
              <a:defRPr sz="280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eaLnBrk="0" hangingPunct="0">
              <a:spcBef>
                <a:spcPct val="0"/>
              </a:spcBef>
              <a:spcAft>
                <a:spcPct val="0"/>
              </a:spcAft>
              <a:defRPr sz="2800"/>
            </a:lvl2pPr>
            <a:lvl3pPr algn="l" eaLnBrk="0" hangingPunct="0">
              <a:spcBef>
                <a:spcPct val="0"/>
              </a:spcBef>
              <a:spcAft>
                <a:spcPct val="0"/>
              </a:spcAft>
              <a:defRPr sz="2800"/>
            </a:lvl3pPr>
            <a:lvl4pPr algn="l" eaLnBrk="0" hangingPunct="0">
              <a:spcBef>
                <a:spcPct val="0"/>
              </a:spcBef>
              <a:spcAft>
                <a:spcPct val="0"/>
              </a:spcAft>
              <a:defRPr sz="2800"/>
            </a:lvl4pPr>
            <a:lvl5pPr algn="l" eaLnBrk="0" hangingPunct="0">
              <a:spcBef>
                <a:spcPct val="0"/>
              </a:spcBef>
              <a:spcAft>
                <a:spcPct val="0"/>
              </a:spcAft>
              <a:defRPr sz="2800"/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/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/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/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/>
            </a:lvl9pPr>
          </a:lstStyle>
          <a:p>
            <a:r>
              <a:rPr lang="zh-CN" altLang="en-US" dirty="0" smtClean="0"/>
              <a:t>数控雕刻机的使用</a:t>
            </a:r>
            <a:r>
              <a:rPr lang="zh-CN" altLang="en-US" sz="1800" dirty="0" smtClean="0">
                <a:solidFill>
                  <a:srgbClr val="FF0000"/>
                </a:solidFill>
              </a:rPr>
              <a:t>：</a:t>
            </a:r>
            <a:r>
              <a:rPr lang="zh-CN" altLang="en-US" sz="2000" dirty="0" smtClean="0">
                <a:solidFill>
                  <a:srgbClr val="FF0000"/>
                </a:solidFill>
              </a:rPr>
              <a:t>零件原点的设定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" name="右箭头 1"/>
          <p:cNvSpPr/>
          <p:nvPr/>
        </p:nvSpPr>
        <p:spPr bwMode="auto">
          <a:xfrm>
            <a:off x="3733800" y="3693842"/>
            <a:ext cx="609600" cy="381000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7488" marR="0" indent="-217488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itchFamily="18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rgbClr val="00325C"/>
              </a:solidFill>
              <a:effectLst/>
              <a:latin typeface="Arial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12" y="1444083"/>
            <a:ext cx="3072161" cy="4880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741" y="1444083"/>
            <a:ext cx="3659459" cy="4880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600200"/>
            <a:ext cx="3962400" cy="428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773676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1"/>
          <p:cNvSpPr txBox="1">
            <a:spLocks noChangeArrowheads="1"/>
          </p:cNvSpPr>
          <p:nvPr/>
        </p:nvSpPr>
        <p:spPr bwMode="auto">
          <a:xfrm>
            <a:off x="914400" y="228600"/>
            <a:ext cx="7010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spcAft>
                <a:spcPct val="0"/>
              </a:spcAft>
              <a:defRPr sz="280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eaLnBrk="0" hangingPunct="0">
              <a:spcBef>
                <a:spcPct val="0"/>
              </a:spcBef>
              <a:spcAft>
                <a:spcPct val="0"/>
              </a:spcAft>
              <a:defRPr sz="2800"/>
            </a:lvl2pPr>
            <a:lvl3pPr algn="l" eaLnBrk="0" hangingPunct="0">
              <a:spcBef>
                <a:spcPct val="0"/>
              </a:spcBef>
              <a:spcAft>
                <a:spcPct val="0"/>
              </a:spcAft>
              <a:defRPr sz="2800"/>
            </a:lvl3pPr>
            <a:lvl4pPr algn="l" eaLnBrk="0" hangingPunct="0">
              <a:spcBef>
                <a:spcPct val="0"/>
              </a:spcBef>
              <a:spcAft>
                <a:spcPct val="0"/>
              </a:spcAft>
              <a:defRPr sz="2800"/>
            </a:lvl4pPr>
            <a:lvl5pPr algn="l" eaLnBrk="0" hangingPunct="0">
              <a:spcBef>
                <a:spcPct val="0"/>
              </a:spcBef>
              <a:spcAft>
                <a:spcPct val="0"/>
              </a:spcAft>
              <a:defRPr sz="2800"/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/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/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/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/>
            </a:lvl9pPr>
          </a:lstStyle>
          <a:p>
            <a:r>
              <a:rPr lang="zh-CN" altLang="en-US" dirty="0"/>
              <a:t>数控雕刻机的</a:t>
            </a:r>
            <a:r>
              <a:rPr lang="zh-CN" altLang="en-US" dirty="0" smtClean="0"/>
              <a:t>使用</a:t>
            </a:r>
            <a:r>
              <a:rPr lang="en-US" altLang="zh-CN" sz="1800" dirty="0" smtClean="0">
                <a:solidFill>
                  <a:srgbClr val="FF0000"/>
                </a:solidFill>
              </a:rPr>
              <a:t>:</a:t>
            </a:r>
            <a:r>
              <a:rPr lang="zh-CN" altLang="en-US" sz="2000" dirty="0" smtClean="0">
                <a:solidFill>
                  <a:srgbClr val="FF0000"/>
                </a:solidFill>
              </a:rPr>
              <a:t>程序的传输与加工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71597"/>
            <a:ext cx="3667125" cy="515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6"/>
          <a:stretch/>
        </p:blipFill>
        <p:spPr bwMode="auto">
          <a:xfrm>
            <a:off x="4953000" y="1371598"/>
            <a:ext cx="3750875" cy="515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右箭头 1"/>
          <p:cNvSpPr/>
          <p:nvPr/>
        </p:nvSpPr>
        <p:spPr bwMode="auto">
          <a:xfrm>
            <a:off x="4267200" y="4055327"/>
            <a:ext cx="533400" cy="304800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7488" marR="0" indent="-217488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itchFamily="18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rgbClr val="00325C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75769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1"/>
          <p:cNvSpPr txBox="1">
            <a:spLocks noChangeArrowheads="1"/>
          </p:cNvSpPr>
          <p:nvPr/>
        </p:nvSpPr>
        <p:spPr bwMode="auto">
          <a:xfrm>
            <a:off x="914400" y="228600"/>
            <a:ext cx="7010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spcAft>
                <a:spcPct val="0"/>
              </a:spcAft>
              <a:defRPr sz="280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eaLnBrk="0" hangingPunct="0">
              <a:spcBef>
                <a:spcPct val="0"/>
              </a:spcBef>
              <a:spcAft>
                <a:spcPct val="0"/>
              </a:spcAft>
              <a:defRPr sz="2800"/>
            </a:lvl2pPr>
            <a:lvl3pPr algn="l" eaLnBrk="0" hangingPunct="0">
              <a:spcBef>
                <a:spcPct val="0"/>
              </a:spcBef>
              <a:spcAft>
                <a:spcPct val="0"/>
              </a:spcAft>
              <a:defRPr sz="2800"/>
            </a:lvl3pPr>
            <a:lvl4pPr algn="l" eaLnBrk="0" hangingPunct="0">
              <a:spcBef>
                <a:spcPct val="0"/>
              </a:spcBef>
              <a:spcAft>
                <a:spcPct val="0"/>
              </a:spcAft>
              <a:defRPr sz="2800"/>
            </a:lvl4pPr>
            <a:lvl5pPr algn="l" eaLnBrk="0" hangingPunct="0">
              <a:spcBef>
                <a:spcPct val="0"/>
              </a:spcBef>
              <a:spcAft>
                <a:spcPct val="0"/>
              </a:spcAft>
              <a:defRPr sz="2800"/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/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/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/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/>
            </a:lvl9pPr>
          </a:lstStyle>
          <a:p>
            <a:r>
              <a:rPr lang="zh-CN" altLang="en-US" dirty="0"/>
              <a:t>数控雕刻机的</a:t>
            </a:r>
            <a:r>
              <a:rPr lang="zh-CN" altLang="en-US" dirty="0" smtClean="0"/>
              <a:t>使用</a:t>
            </a:r>
            <a:r>
              <a:rPr lang="en-US" altLang="zh-CN" sz="1800" dirty="0" smtClean="0">
                <a:solidFill>
                  <a:srgbClr val="FF0000"/>
                </a:solidFill>
              </a:rPr>
              <a:t>:   </a:t>
            </a:r>
            <a:r>
              <a:rPr lang="zh-CN" altLang="en-US" sz="2000" dirty="0" smtClean="0">
                <a:solidFill>
                  <a:srgbClr val="FF0000"/>
                </a:solidFill>
              </a:rPr>
              <a:t>程序的传输与加工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" name="右箭头 1"/>
          <p:cNvSpPr/>
          <p:nvPr/>
        </p:nvSpPr>
        <p:spPr bwMode="auto">
          <a:xfrm>
            <a:off x="2209800" y="3899209"/>
            <a:ext cx="533400" cy="304800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7488" marR="0" indent="-217488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itchFamily="18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rgbClr val="00325C"/>
              </a:solidFill>
              <a:effectLst/>
              <a:latin typeface="Arial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88"/>
          <a:stretch/>
        </p:blipFill>
        <p:spPr bwMode="auto">
          <a:xfrm>
            <a:off x="304800" y="1321594"/>
            <a:ext cx="1646663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377466"/>
            <a:ext cx="2285999" cy="5181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321594"/>
            <a:ext cx="2819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右箭头 3"/>
          <p:cNvSpPr/>
          <p:nvPr/>
        </p:nvSpPr>
        <p:spPr bwMode="auto">
          <a:xfrm>
            <a:off x="5181600" y="3968266"/>
            <a:ext cx="457200" cy="235743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7488" marR="0" indent="-217488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itchFamily="18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rgbClr val="00325C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76007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1"/>
          <p:cNvSpPr txBox="1">
            <a:spLocks noChangeArrowheads="1"/>
          </p:cNvSpPr>
          <p:nvPr/>
        </p:nvSpPr>
        <p:spPr bwMode="auto">
          <a:xfrm>
            <a:off x="914400" y="228600"/>
            <a:ext cx="5867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spcAft>
                <a:spcPct val="0"/>
              </a:spcAft>
              <a:defRPr sz="280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eaLnBrk="0" hangingPunct="0">
              <a:spcBef>
                <a:spcPct val="0"/>
              </a:spcBef>
              <a:spcAft>
                <a:spcPct val="0"/>
              </a:spcAft>
              <a:defRPr sz="2800"/>
            </a:lvl2pPr>
            <a:lvl3pPr algn="l" eaLnBrk="0" hangingPunct="0">
              <a:spcBef>
                <a:spcPct val="0"/>
              </a:spcBef>
              <a:spcAft>
                <a:spcPct val="0"/>
              </a:spcAft>
              <a:defRPr sz="2800"/>
            </a:lvl3pPr>
            <a:lvl4pPr algn="l" eaLnBrk="0" hangingPunct="0">
              <a:spcBef>
                <a:spcPct val="0"/>
              </a:spcBef>
              <a:spcAft>
                <a:spcPct val="0"/>
              </a:spcAft>
              <a:defRPr sz="2800"/>
            </a:lvl4pPr>
            <a:lvl5pPr algn="l" eaLnBrk="0" hangingPunct="0">
              <a:spcBef>
                <a:spcPct val="0"/>
              </a:spcBef>
              <a:spcAft>
                <a:spcPct val="0"/>
              </a:spcAft>
              <a:defRPr sz="2800"/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/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/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/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/>
            </a:lvl9pPr>
          </a:lstStyle>
          <a:p>
            <a:r>
              <a:rPr lang="zh-CN" altLang="en-US" dirty="0"/>
              <a:t>数控雕刻机的</a:t>
            </a:r>
            <a:r>
              <a:rPr lang="zh-CN" altLang="en-US" dirty="0" smtClean="0"/>
              <a:t>使用：</a:t>
            </a:r>
            <a:r>
              <a:rPr lang="zh-CN" altLang="en-US" sz="2000" dirty="0" smtClean="0">
                <a:solidFill>
                  <a:srgbClr val="FF0000"/>
                </a:solidFill>
              </a:rPr>
              <a:t>刀具介绍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24651"/>
            <a:ext cx="6226423" cy="51873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95400" y="3048000"/>
            <a:ext cx="137160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/>
              <a:t>0.7mm</a:t>
            </a:r>
            <a:r>
              <a:rPr lang="zh-CN" altLang="en-US" dirty="0" smtClean="0"/>
              <a:t>钻头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5573485"/>
            <a:ext cx="152400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/>
              <a:t>0.9mm</a:t>
            </a:r>
            <a:r>
              <a:rPr lang="zh-CN" altLang="en-US" dirty="0" smtClean="0"/>
              <a:t>钻头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895600" y="2983468"/>
            <a:ext cx="129540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/>
              <a:t>1mm </a:t>
            </a:r>
            <a:r>
              <a:rPr lang="zh-CN" altLang="en-US" dirty="0" smtClean="0"/>
              <a:t>钻头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95600" y="4278868"/>
            <a:ext cx="160020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/>
              <a:t>1.2 mm</a:t>
            </a:r>
            <a:r>
              <a:rPr lang="zh-CN" altLang="en-US" dirty="0" smtClean="0"/>
              <a:t>钻头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895600" y="5562600"/>
            <a:ext cx="129540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/>
              <a:t>2mm</a:t>
            </a:r>
            <a:r>
              <a:rPr lang="zh-CN" altLang="en-US" dirty="0" smtClean="0"/>
              <a:t>钻头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0" y="2983468"/>
            <a:ext cx="152400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/>
              <a:t>3mm </a:t>
            </a:r>
            <a:r>
              <a:rPr lang="zh-CN" altLang="en-US" dirty="0" smtClean="0"/>
              <a:t>钻头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00600" y="5638800"/>
            <a:ext cx="1469571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/>
              <a:t>0.3mm</a:t>
            </a:r>
            <a:r>
              <a:rPr lang="zh-CN" altLang="en-US" dirty="0" smtClean="0"/>
              <a:t>雕刀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81800" y="1324651"/>
            <a:ext cx="21336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孔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加工用</a:t>
            </a: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钻头</a:t>
            </a:r>
            <a:endParaRPr lang="en-US" altLang="zh-CN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隔离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加工用</a:t>
            </a: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雕刀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3" name="内容占位符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85" y="1883929"/>
            <a:ext cx="5286375" cy="28575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859360" y="2819400"/>
            <a:ext cx="22084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注意：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因为各种直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径的钻头、雕刀长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短不一样，故加工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零件之前，每一把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刀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Z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轴方向都必须对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刀、清零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175496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板数据的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1295400"/>
            <a:ext cx="7732713" cy="457200"/>
          </a:xfrm>
        </p:spPr>
        <p:txBody>
          <a:bodyPr/>
          <a:lstStyle/>
          <a:p>
            <a:pPr marL="0" indent="0">
              <a:buClr>
                <a:srgbClr val="FF0000"/>
              </a:buClr>
              <a:buSzPct val="100000"/>
              <a:buNone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打开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DXP6.8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软件，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12"/>
          <a:stretch/>
        </p:blipFill>
        <p:spPr bwMode="auto">
          <a:xfrm>
            <a:off x="457200" y="2057400"/>
            <a:ext cx="25908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 bwMode="auto">
          <a:xfrm>
            <a:off x="838200" y="4572000"/>
            <a:ext cx="609600" cy="609600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7488" marR="0" indent="-217488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itchFamily="18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rgbClr val="00325C"/>
              </a:solidFill>
              <a:effectLst/>
              <a:latin typeface="Arial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068286"/>
            <a:ext cx="4343400" cy="4408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右箭头 5"/>
          <p:cNvSpPr/>
          <p:nvPr/>
        </p:nvSpPr>
        <p:spPr bwMode="auto">
          <a:xfrm>
            <a:off x="3352800" y="3886200"/>
            <a:ext cx="769434" cy="386443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7488" marR="0" indent="-217488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itchFamily="18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rgbClr val="00325C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36628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板数据的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1295400"/>
            <a:ext cx="7732713" cy="4724400"/>
          </a:xfrm>
        </p:spPr>
        <p:txBody>
          <a:bodyPr/>
          <a:lstStyle/>
          <a:p>
            <a:pPr marL="0" indent="0">
              <a:buClr>
                <a:srgbClr val="FF0000"/>
              </a:buClr>
              <a:buSzPct val="100000"/>
              <a:buNone/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 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读取工程文件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prjpcb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39590"/>
            <a:ext cx="8077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 bwMode="auto">
          <a:xfrm>
            <a:off x="838200" y="1774902"/>
            <a:ext cx="228600" cy="304800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7488" marR="0" indent="-217488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itchFamily="18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rgbClr val="00325C"/>
              </a:solidFill>
              <a:effectLst/>
              <a:latin typeface="Arial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4572000" y="5105400"/>
            <a:ext cx="990600" cy="228600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7488" marR="0" indent="-217488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itchFamily="18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rgbClr val="00325C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80222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板数据的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495" b="36476"/>
          <a:stretch/>
        </p:blipFill>
        <p:spPr bwMode="auto">
          <a:xfrm>
            <a:off x="159834" y="1524000"/>
            <a:ext cx="3192966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524000"/>
            <a:ext cx="4648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 bwMode="auto">
          <a:xfrm>
            <a:off x="159834" y="4724400"/>
            <a:ext cx="990600" cy="228600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7488" marR="0" indent="-217488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itchFamily="18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rgbClr val="00325C"/>
              </a:solidFill>
              <a:effectLst/>
              <a:latin typeface="Arial" charset="0"/>
            </a:endParaRPr>
          </a:p>
        </p:txBody>
      </p:sp>
      <p:sp>
        <p:nvSpPr>
          <p:cNvPr id="5" name="右箭头 4"/>
          <p:cNvSpPr/>
          <p:nvPr/>
        </p:nvSpPr>
        <p:spPr bwMode="auto">
          <a:xfrm>
            <a:off x="3505200" y="3733800"/>
            <a:ext cx="533400" cy="304800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7488" marR="0" indent="-217488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itchFamily="18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rgbClr val="00325C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68270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板数据的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84"/>
          <a:stretch/>
        </p:blipFill>
        <p:spPr bwMode="auto">
          <a:xfrm>
            <a:off x="228600" y="776978"/>
            <a:ext cx="8534400" cy="5742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 bwMode="auto">
          <a:xfrm>
            <a:off x="762000" y="4114800"/>
            <a:ext cx="2057400" cy="304800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7488" marR="0" indent="-217488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itchFamily="18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rgbClr val="00325C"/>
              </a:solidFill>
              <a:effectLst/>
              <a:latin typeface="Arial" charset="0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3048000" y="4803289"/>
            <a:ext cx="1066800" cy="242943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7488" marR="0" indent="-217488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itchFamily="18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rgbClr val="00325C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40409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00" t="-328" r="18904" b="328"/>
          <a:stretch/>
        </p:blipFill>
        <p:spPr bwMode="auto">
          <a:xfrm>
            <a:off x="35312" y="1318993"/>
            <a:ext cx="3302040" cy="526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板数据的输出：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Gerber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 bwMode="auto">
          <a:xfrm>
            <a:off x="304800" y="2971800"/>
            <a:ext cx="914400" cy="242943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7488" marR="0" indent="-217488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itchFamily="18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rgbClr val="00325C"/>
              </a:solidFill>
              <a:effectLst/>
              <a:latin typeface="Arial" charset="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1524000" y="3170966"/>
            <a:ext cx="914400" cy="242943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7488" marR="0" indent="-217488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itchFamily="18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rgbClr val="00325C"/>
              </a:solidFill>
              <a:effectLst/>
              <a:latin typeface="Arial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00"/>
          <a:stretch/>
        </p:blipFill>
        <p:spPr bwMode="auto">
          <a:xfrm>
            <a:off x="3962400" y="1341057"/>
            <a:ext cx="4813139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右箭头 1"/>
          <p:cNvSpPr/>
          <p:nvPr/>
        </p:nvSpPr>
        <p:spPr bwMode="auto">
          <a:xfrm>
            <a:off x="3505200" y="3810000"/>
            <a:ext cx="304800" cy="228600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7488" marR="0" indent="-217488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itchFamily="18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rgbClr val="00325C"/>
              </a:solidFill>
              <a:effectLst/>
              <a:latin typeface="Arial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 flipV="1">
            <a:off x="6934200" y="2286000"/>
            <a:ext cx="228600" cy="1981200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7488" marR="0" indent="-217488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itchFamily="18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rgbClr val="00325C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91812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板数据的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84"/>
          <a:stretch/>
        </p:blipFill>
        <p:spPr bwMode="auto">
          <a:xfrm>
            <a:off x="228600" y="776978"/>
            <a:ext cx="8534400" cy="5742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 bwMode="auto">
          <a:xfrm>
            <a:off x="762000" y="4114800"/>
            <a:ext cx="2057400" cy="304800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7488" marR="0" indent="-217488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itchFamily="18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rgbClr val="00325C"/>
              </a:solidFill>
              <a:effectLst/>
              <a:latin typeface="Arial" charset="0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3048000" y="5319657"/>
            <a:ext cx="1066800" cy="242943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7488" marR="0" indent="-217488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itchFamily="18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rgbClr val="00325C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07262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板数据的输出：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NC drill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066800"/>
            <a:ext cx="3910012" cy="5611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 bwMode="auto">
          <a:xfrm>
            <a:off x="3609635" y="2514600"/>
            <a:ext cx="914400" cy="242943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7488" marR="0" indent="-217488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itchFamily="18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rgbClr val="00325C"/>
              </a:solidFill>
              <a:effectLst/>
              <a:latin typeface="Arial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4953000" y="2636071"/>
            <a:ext cx="533400" cy="242943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7488" marR="0" indent="-217488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itchFamily="18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rgbClr val="00325C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29189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UG-CAD BY Wu Zhichao">
  <a:themeElements>
    <a:clrScheme name="">
      <a:dk1>
        <a:srgbClr val="000000"/>
      </a:dk1>
      <a:lt1>
        <a:srgbClr val="FFFFFF"/>
      </a:lt1>
      <a:dk2>
        <a:srgbClr val="FFFFFF"/>
      </a:dk2>
      <a:lt2>
        <a:srgbClr val="000000"/>
      </a:lt2>
      <a:accent1>
        <a:srgbClr val="1B7D24"/>
      </a:accent1>
      <a:accent2>
        <a:srgbClr val="6881A0"/>
      </a:accent2>
      <a:accent3>
        <a:srgbClr val="FFFFFF"/>
      </a:accent3>
      <a:accent4>
        <a:srgbClr val="000000"/>
      </a:accent4>
      <a:accent5>
        <a:srgbClr val="ABBFAC"/>
      </a:accent5>
      <a:accent6>
        <a:srgbClr val="5E7491"/>
      </a:accent6>
      <a:hlink>
        <a:srgbClr val="D47E2B"/>
      </a:hlink>
      <a:folHlink>
        <a:srgbClr val="C42851"/>
      </a:folHlink>
    </a:clrScheme>
    <a:fontScheme name="white-instruc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217488" marR="0" indent="-217488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10000"/>
          </a:spcAft>
          <a:buClr>
            <a:srgbClr val="B2B2B2"/>
          </a:buClr>
          <a:buSzPct val="80000"/>
          <a:buFont typeface="Wingdings 3" pitchFamily="18" charset="2"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rgbClr val="00325C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217488" marR="0" indent="-217488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10000"/>
          </a:spcAft>
          <a:buClr>
            <a:srgbClr val="B2B2B2"/>
          </a:buClr>
          <a:buSzPct val="80000"/>
          <a:buFont typeface="Wingdings 3" pitchFamily="18" charset="2"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rgbClr val="00325C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hite-instruc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hite-instruction 2">
        <a:dk1>
          <a:srgbClr val="000000"/>
        </a:dk1>
        <a:lt1>
          <a:srgbClr val="FFFFFF"/>
        </a:lt1>
        <a:dk2>
          <a:srgbClr val="00325C"/>
        </a:dk2>
        <a:lt2>
          <a:srgbClr val="FFFFFF"/>
        </a:lt2>
        <a:accent1>
          <a:srgbClr val="1B7D24"/>
        </a:accent1>
        <a:accent2>
          <a:srgbClr val="6881A0"/>
        </a:accent2>
        <a:accent3>
          <a:srgbClr val="AAADB5"/>
        </a:accent3>
        <a:accent4>
          <a:srgbClr val="DADADA"/>
        </a:accent4>
        <a:accent5>
          <a:srgbClr val="ABBFAC"/>
        </a:accent5>
        <a:accent6>
          <a:srgbClr val="5E7491"/>
        </a:accent6>
        <a:hlink>
          <a:srgbClr val="D47E2B"/>
        </a:hlink>
        <a:folHlink>
          <a:srgbClr val="C4285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NX2_sample</Template>
  <TotalTime>10673</TotalTime>
  <Words>429</Words>
  <Application>Microsoft Office PowerPoint</Application>
  <PresentationFormat>全屏显示(4:3)</PresentationFormat>
  <Paragraphs>66</Paragraphs>
  <Slides>27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28" baseType="lpstr">
      <vt:lpstr>UG-CAD BY Wu Zhichao</vt:lpstr>
      <vt:lpstr>PCB板机械加工</vt:lpstr>
      <vt:lpstr>主要内容</vt:lpstr>
      <vt:lpstr>PCB板数据的输出</vt:lpstr>
      <vt:lpstr>PCB板数据的输出</vt:lpstr>
      <vt:lpstr>PCB板数据的输出</vt:lpstr>
      <vt:lpstr>PCB板数据的输出</vt:lpstr>
      <vt:lpstr>PCB板数据的输出： Gerber文件</vt:lpstr>
      <vt:lpstr>PCB板数据的输出</vt:lpstr>
      <vt:lpstr>PCB板数据的输出： NC drill 文件</vt:lpstr>
      <vt:lpstr>PCB板数据的输出</vt:lpstr>
      <vt:lpstr>PowerPoint 演示文稿</vt:lpstr>
      <vt:lpstr>PowerPoint 演示文稿</vt:lpstr>
      <vt:lpstr>加工代码的生成</vt:lpstr>
      <vt:lpstr>加工代码的生成：打开文件*.gbl</vt:lpstr>
      <vt:lpstr>加工代码的生成:配置刀具</vt:lpstr>
      <vt:lpstr>加工代码的生成:生成程序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SDRC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 Level PLM Business Strategy and Marketing Organization</dc:title>
  <dc:creator>pmbill;wuzhichao</dc:creator>
  <cp:lastModifiedBy>PC</cp:lastModifiedBy>
  <cp:revision>351</cp:revision>
  <cp:lastPrinted>2001-08-16T18:59:48Z</cp:lastPrinted>
  <dcterms:created xsi:type="dcterms:W3CDTF">2002-09-27T21:58:33Z</dcterms:created>
  <dcterms:modified xsi:type="dcterms:W3CDTF">2018-05-08T00:59:20Z</dcterms:modified>
</cp:coreProperties>
</file>